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950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3325D-4BCF-1F9A-F6E2-E75A9BFA7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EB26B3-3AE9-B7B2-95F9-F80D211F25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B0B32-843F-AE33-29E2-1C7AECED7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DA0E7-4D78-D894-B9CA-432D1C6A2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3B41E-5C35-4908-0297-BF8F0DD9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8526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623CE-06FE-7362-FFE3-C09B9DF6F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DD7FFC-1CD7-5CDA-2178-7DD4AB1566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74DE6-0EA4-63DC-0C35-33281D16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92639-6BD1-2297-2848-49A080C81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ABD23-3245-E885-A823-A1A238510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494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EE1869-2A5E-AA1B-F075-0B2F1AD388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23394F-41D8-C019-F451-F4C983B8B9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2EB7C-B476-EA0C-5A76-94560BCC4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4D949-C014-08AC-F1ED-AC5B583FF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ABF31-11A6-C6F5-06AA-9009830C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7822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67DCE-692C-749F-6BEB-A8184086D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B63DA-1068-E616-728C-5A03E65FF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8BE38-9416-AF30-B944-68A7AAEE2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1925F-2B62-06DF-CCC8-05E97EFF2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4A6A4-7E53-3884-191E-C513E5161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4317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F8B14-BD1C-FEB2-A1DE-6833CEAF6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916ABE-6A5C-CFB6-8F9C-22EAC3ABF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04617-44CF-4A4B-0AF9-E3CD20F20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1165E-27B1-9DE8-1E5F-39D25390A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44AFF-96D4-77E5-9881-81112B316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3169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F8439-29FE-652E-291A-0A8886695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FB547-4C39-EACB-AF51-05F9EF7C32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464513-FC98-3147-8FEE-BECAFA56FB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ECC0EF-ABDD-E6A0-408F-D80472A2A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65123-A86E-FE8B-1E78-AB9B08827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64E92-E29F-F5BA-79DA-12B421361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9570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038A-D44E-9AD5-8F91-5CB04C1CE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CDC0C-A861-D661-8C01-237A4B622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5ED82F-122B-D39C-6FEC-32675D8E1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402455-403D-14A8-0184-5307B2455D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D1F1AA-A277-19F0-F89C-EFAD51CD82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F2030B-ECD6-F1DA-0BAB-70FB53464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C8ACE9-B4AA-4405-D4A2-747554B2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193570-960C-75A4-9409-F4AFBF3EE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914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503C4-33A3-F482-C527-6756ACD17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1E04B8-AB8B-D696-A1FF-AB2ED5756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1F6B9-7045-A6A1-A5D0-AD822B68B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AA7CE6-2454-7BBD-3318-0DC7C4B8E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3721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36BB1D-9AA0-8DBD-AEB8-AA81F1FF3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601D9B-1829-D541-0924-F3B3D8B4B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7F060-AAF9-BFDA-49C7-8C2ACD822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3665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47DC0-AE7C-B83A-4D59-73703103B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972B7-D5C1-ADB6-9F39-FDDEC999B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C9611-F1E8-0578-BDD1-48B520FF7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57AA5-4355-B584-A610-EBE7116B7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6EEF76-B536-A6C2-04C5-C2DDCC3B1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A2371E-E2FE-2FC6-BCF2-163FACD96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6088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CA1A2-DF17-3123-DAD8-3BF121A0C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4F7159-50BF-F4A2-8BAB-4B4424FFF2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71A86A-8835-C3B4-0A30-D7C594F676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830D92-6DCA-F753-FFB1-D3C0470F2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E1156-5E32-D970-A240-387968BC0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4A7B0-EA6C-03E4-6ACB-9F24A215D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8839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C99801-ADE0-3866-3375-3A51F9270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564350-C709-6F1B-2713-FD9F876F1F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9310F-8E68-9603-AAE3-C7217BBD79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F7E8AC-79F6-4281-985C-3EE32A02DDE7}" type="datetimeFigureOut">
              <a:rPr lang="en-GB" smtClean="0"/>
              <a:t>30/11/2024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55841-2D5C-5261-C19E-E2A8E1B27E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44132-D04F-5410-C361-4BBBA6A127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3F6C55-EDA1-4585-9644-65EC699012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1985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Video 8" title="Swaying Palm Leaves">
            <a:hlinkClick r:id="" action="ppaction://media"/>
            <a:extLst>
              <a:ext uri="{FF2B5EF4-FFF2-40B4-BE49-F238E27FC236}">
                <a16:creationId xmlns:a16="http://schemas.microsoft.com/office/drawing/2014/main" id="{68551113-5334-1AB5-A3CD-A07B7C5B44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605D9F5-0233-A4A0-1104-0DBB2C82FB04}"/>
              </a:ext>
            </a:extLst>
          </p:cNvPr>
          <p:cNvSpPr/>
          <p:nvPr/>
        </p:nvSpPr>
        <p:spPr>
          <a:xfrm>
            <a:off x="1501775" y="0"/>
            <a:ext cx="10690225" cy="6858000"/>
          </a:xfrm>
          <a:custGeom>
            <a:avLst/>
            <a:gdLst/>
            <a:ahLst/>
            <a:cxnLst/>
            <a:rect l="l" t="t" r="r" b="b"/>
            <a:pathLst>
              <a:path w="10690225" h="6858000">
                <a:moveTo>
                  <a:pt x="8155305" y="3015437"/>
                </a:moveTo>
                <a:lnTo>
                  <a:pt x="8244840" y="3015437"/>
                </a:lnTo>
                <a:cubicBezTo>
                  <a:pt x="8364220" y="3015437"/>
                  <a:pt x="8423910" y="3068777"/>
                  <a:pt x="8423910" y="3175457"/>
                </a:cubicBezTo>
                <a:cubicBezTo>
                  <a:pt x="8423910" y="3241497"/>
                  <a:pt x="8406129" y="3284677"/>
                  <a:pt x="8370570" y="3304997"/>
                </a:cubicBezTo>
                <a:cubicBezTo>
                  <a:pt x="8335010" y="3325317"/>
                  <a:pt x="8291829" y="3335477"/>
                  <a:pt x="8241030" y="3335477"/>
                </a:cubicBezTo>
                <a:lnTo>
                  <a:pt x="8155305" y="3335477"/>
                </a:lnTo>
                <a:close/>
                <a:moveTo>
                  <a:pt x="7667625" y="2771597"/>
                </a:moveTo>
                <a:lnTo>
                  <a:pt x="7667625" y="2986862"/>
                </a:lnTo>
                <a:lnTo>
                  <a:pt x="7707629" y="2986862"/>
                </a:lnTo>
                <a:cubicBezTo>
                  <a:pt x="7740650" y="2986862"/>
                  <a:pt x="7763510" y="2991625"/>
                  <a:pt x="7776209" y="3001150"/>
                </a:cubicBezTo>
                <a:cubicBezTo>
                  <a:pt x="7788909" y="3010675"/>
                  <a:pt x="7795259" y="3031312"/>
                  <a:pt x="7795259" y="3063062"/>
                </a:cubicBezTo>
                <a:lnTo>
                  <a:pt x="7795259" y="3821252"/>
                </a:lnTo>
                <a:cubicBezTo>
                  <a:pt x="7795259" y="3846652"/>
                  <a:pt x="7790181" y="3864115"/>
                  <a:pt x="7780020" y="3873640"/>
                </a:cubicBezTo>
                <a:cubicBezTo>
                  <a:pt x="7769859" y="3883165"/>
                  <a:pt x="7747635" y="3887927"/>
                  <a:pt x="7713345" y="3887927"/>
                </a:cubicBezTo>
                <a:lnTo>
                  <a:pt x="7667625" y="3887927"/>
                </a:lnTo>
                <a:lnTo>
                  <a:pt x="7667625" y="4103192"/>
                </a:lnTo>
                <a:lnTo>
                  <a:pt x="8269605" y="4103192"/>
                </a:lnTo>
                <a:lnTo>
                  <a:pt x="8269605" y="3887927"/>
                </a:lnTo>
                <a:lnTo>
                  <a:pt x="8220075" y="3887927"/>
                </a:lnTo>
                <a:cubicBezTo>
                  <a:pt x="8194674" y="3887927"/>
                  <a:pt x="8177529" y="3884752"/>
                  <a:pt x="8168640" y="3878402"/>
                </a:cubicBezTo>
                <a:cubicBezTo>
                  <a:pt x="8159750" y="3872052"/>
                  <a:pt x="8155305" y="3860622"/>
                  <a:pt x="8155305" y="3844112"/>
                </a:cubicBezTo>
                <a:lnTo>
                  <a:pt x="8155305" y="3577412"/>
                </a:lnTo>
                <a:lnTo>
                  <a:pt x="8290560" y="3577412"/>
                </a:lnTo>
                <a:lnTo>
                  <a:pt x="8515350" y="4103192"/>
                </a:lnTo>
                <a:lnTo>
                  <a:pt x="8953500" y="4103192"/>
                </a:lnTo>
                <a:lnTo>
                  <a:pt x="8953500" y="3887927"/>
                </a:lnTo>
                <a:lnTo>
                  <a:pt x="8921115" y="3887927"/>
                </a:lnTo>
                <a:cubicBezTo>
                  <a:pt x="8885555" y="3887927"/>
                  <a:pt x="8858250" y="3880942"/>
                  <a:pt x="8839200" y="3866972"/>
                </a:cubicBezTo>
                <a:cubicBezTo>
                  <a:pt x="8820150" y="3853002"/>
                  <a:pt x="8800465" y="3826332"/>
                  <a:pt x="8780145" y="3786962"/>
                </a:cubicBezTo>
                <a:lnTo>
                  <a:pt x="8623935" y="3482162"/>
                </a:lnTo>
                <a:cubicBezTo>
                  <a:pt x="8719185" y="3409772"/>
                  <a:pt x="8766810" y="3304997"/>
                  <a:pt x="8766810" y="3167837"/>
                </a:cubicBezTo>
                <a:cubicBezTo>
                  <a:pt x="8766810" y="3097987"/>
                  <a:pt x="8754110" y="3036710"/>
                  <a:pt x="8728710" y="2984005"/>
                </a:cubicBezTo>
                <a:cubicBezTo>
                  <a:pt x="8703309" y="2931300"/>
                  <a:pt x="8670924" y="2888437"/>
                  <a:pt x="8631555" y="2855417"/>
                </a:cubicBezTo>
                <a:cubicBezTo>
                  <a:pt x="8593455" y="2823667"/>
                  <a:pt x="8548687" y="2801760"/>
                  <a:pt x="8497252" y="2789695"/>
                </a:cubicBezTo>
                <a:cubicBezTo>
                  <a:pt x="8445817" y="2777630"/>
                  <a:pt x="8381365" y="2771597"/>
                  <a:pt x="8303895" y="2771597"/>
                </a:cubicBezTo>
                <a:close/>
                <a:moveTo>
                  <a:pt x="6436995" y="2771597"/>
                </a:moveTo>
                <a:lnTo>
                  <a:pt x="6436995" y="2986862"/>
                </a:lnTo>
                <a:lnTo>
                  <a:pt x="6477000" y="2986862"/>
                </a:lnTo>
                <a:cubicBezTo>
                  <a:pt x="6510020" y="2986862"/>
                  <a:pt x="6532563" y="2991307"/>
                  <a:pt x="6544628" y="3000197"/>
                </a:cubicBezTo>
                <a:cubicBezTo>
                  <a:pt x="6556692" y="3009087"/>
                  <a:pt x="6562725" y="3028137"/>
                  <a:pt x="6562725" y="3057347"/>
                </a:cubicBezTo>
                <a:lnTo>
                  <a:pt x="6562725" y="3813632"/>
                </a:lnTo>
                <a:cubicBezTo>
                  <a:pt x="6562725" y="3845382"/>
                  <a:pt x="6557645" y="3865702"/>
                  <a:pt x="6547485" y="3874592"/>
                </a:cubicBezTo>
                <a:cubicBezTo>
                  <a:pt x="6537325" y="3883482"/>
                  <a:pt x="6513830" y="3887927"/>
                  <a:pt x="6477000" y="3887927"/>
                </a:cubicBezTo>
                <a:lnTo>
                  <a:pt x="6436995" y="3887927"/>
                </a:lnTo>
                <a:lnTo>
                  <a:pt x="6436995" y="4103192"/>
                </a:lnTo>
                <a:lnTo>
                  <a:pt x="7507605" y="4103192"/>
                </a:lnTo>
                <a:lnTo>
                  <a:pt x="7507605" y="3691712"/>
                </a:lnTo>
                <a:lnTo>
                  <a:pt x="7233285" y="3691712"/>
                </a:lnTo>
                <a:lnTo>
                  <a:pt x="7233285" y="3752672"/>
                </a:lnTo>
                <a:cubicBezTo>
                  <a:pt x="7233285" y="3779342"/>
                  <a:pt x="7231697" y="3798392"/>
                  <a:pt x="7228522" y="3809822"/>
                </a:cubicBezTo>
                <a:cubicBezTo>
                  <a:pt x="7225347" y="3821252"/>
                  <a:pt x="7217727" y="3829825"/>
                  <a:pt x="7205663" y="3835540"/>
                </a:cubicBezTo>
                <a:cubicBezTo>
                  <a:pt x="7193597" y="3841255"/>
                  <a:pt x="7172960" y="3844112"/>
                  <a:pt x="7143750" y="3844112"/>
                </a:cubicBezTo>
                <a:lnTo>
                  <a:pt x="6934200" y="3844112"/>
                </a:lnTo>
                <a:lnTo>
                  <a:pt x="6934200" y="3554552"/>
                </a:lnTo>
                <a:lnTo>
                  <a:pt x="7326629" y="3554552"/>
                </a:lnTo>
                <a:lnTo>
                  <a:pt x="7326629" y="3285947"/>
                </a:lnTo>
                <a:lnTo>
                  <a:pt x="6934200" y="3285947"/>
                </a:lnTo>
                <a:lnTo>
                  <a:pt x="6934200" y="3030677"/>
                </a:lnTo>
                <a:lnTo>
                  <a:pt x="7139940" y="3030677"/>
                </a:lnTo>
                <a:cubicBezTo>
                  <a:pt x="7166609" y="3030677"/>
                  <a:pt x="7185025" y="3036075"/>
                  <a:pt x="7195185" y="3046870"/>
                </a:cubicBezTo>
                <a:cubicBezTo>
                  <a:pt x="7205345" y="3057665"/>
                  <a:pt x="7210425" y="3077667"/>
                  <a:pt x="7210425" y="3106877"/>
                </a:cubicBezTo>
                <a:lnTo>
                  <a:pt x="7210425" y="3167837"/>
                </a:lnTo>
                <a:lnTo>
                  <a:pt x="7484745" y="3167837"/>
                </a:lnTo>
                <a:lnTo>
                  <a:pt x="7484745" y="2771597"/>
                </a:lnTo>
                <a:close/>
                <a:moveTo>
                  <a:pt x="4512945" y="2771597"/>
                </a:moveTo>
                <a:lnTo>
                  <a:pt x="5231130" y="2771597"/>
                </a:lnTo>
                <a:cubicBezTo>
                  <a:pt x="5309870" y="3061157"/>
                  <a:pt x="5364480" y="3273882"/>
                  <a:pt x="5394960" y="3409772"/>
                </a:cubicBezTo>
                <a:lnTo>
                  <a:pt x="5398770" y="3409772"/>
                </a:lnTo>
                <a:cubicBezTo>
                  <a:pt x="5411470" y="3350082"/>
                  <a:pt x="5437822" y="3244990"/>
                  <a:pt x="5477828" y="3094495"/>
                </a:cubicBezTo>
                <a:cubicBezTo>
                  <a:pt x="5517833" y="2944000"/>
                  <a:pt x="5548630" y="2836367"/>
                  <a:pt x="5570220" y="2771597"/>
                </a:cubicBezTo>
                <a:lnTo>
                  <a:pt x="5893348" y="2771597"/>
                </a:lnTo>
                <a:lnTo>
                  <a:pt x="5936355" y="2887254"/>
                </a:lnTo>
                <a:cubicBezTo>
                  <a:pt x="6055071" y="3238791"/>
                  <a:pt x="6112549" y="3630093"/>
                  <a:pt x="6050774" y="4098831"/>
                </a:cubicBezTo>
                <a:lnTo>
                  <a:pt x="6050030" y="4103192"/>
                </a:lnTo>
                <a:lnTo>
                  <a:pt x="5673090" y="4103192"/>
                </a:lnTo>
                <a:lnTo>
                  <a:pt x="5673090" y="3887927"/>
                </a:lnTo>
                <a:lnTo>
                  <a:pt x="5701665" y="3887927"/>
                </a:lnTo>
                <a:cubicBezTo>
                  <a:pt x="5742305" y="3887927"/>
                  <a:pt x="5767705" y="3882530"/>
                  <a:pt x="5777865" y="3871735"/>
                </a:cubicBezTo>
                <a:cubicBezTo>
                  <a:pt x="5788025" y="3860940"/>
                  <a:pt x="5793105" y="3839667"/>
                  <a:pt x="5793105" y="3807917"/>
                </a:cubicBezTo>
                <a:lnTo>
                  <a:pt x="5793105" y="2986862"/>
                </a:lnTo>
                <a:lnTo>
                  <a:pt x="5789295" y="2986862"/>
                </a:lnTo>
                <a:lnTo>
                  <a:pt x="5509260" y="3977462"/>
                </a:lnTo>
                <a:lnTo>
                  <a:pt x="5238750" y="3977462"/>
                </a:lnTo>
                <a:lnTo>
                  <a:pt x="4973955" y="2986862"/>
                </a:lnTo>
                <a:lnTo>
                  <a:pt x="4970145" y="2986862"/>
                </a:lnTo>
                <a:lnTo>
                  <a:pt x="4970145" y="3806012"/>
                </a:lnTo>
                <a:cubicBezTo>
                  <a:pt x="4970145" y="3833952"/>
                  <a:pt x="4973003" y="3853320"/>
                  <a:pt x="4978717" y="3864115"/>
                </a:cubicBezTo>
                <a:cubicBezTo>
                  <a:pt x="4984433" y="3874910"/>
                  <a:pt x="4994910" y="3881577"/>
                  <a:pt x="5010150" y="3884117"/>
                </a:cubicBezTo>
                <a:cubicBezTo>
                  <a:pt x="5025390" y="3886657"/>
                  <a:pt x="5052695" y="3887927"/>
                  <a:pt x="5092065" y="3887927"/>
                </a:cubicBezTo>
                <a:lnTo>
                  <a:pt x="5092065" y="4103192"/>
                </a:lnTo>
                <a:lnTo>
                  <a:pt x="4512945" y="4103192"/>
                </a:lnTo>
                <a:lnTo>
                  <a:pt x="4512945" y="3887927"/>
                </a:lnTo>
                <a:cubicBezTo>
                  <a:pt x="4557395" y="3887927"/>
                  <a:pt x="4587875" y="3886340"/>
                  <a:pt x="4604385" y="3883165"/>
                </a:cubicBezTo>
                <a:cubicBezTo>
                  <a:pt x="4620895" y="3879990"/>
                  <a:pt x="4631690" y="3872687"/>
                  <a:pt x="4636770" y="3861257"/>
                </a:cubicBezTo>
                <a:cubicBezTo>
                  <a:pt x="4641850" y="3849827"/>
                  <a:pt x="4644390" y="3828872"/>
                  <a:pt x="4644390" y="3798392"/>
                </a:cubicBezTo>
                <a:lnTo>
                  <a:pt x="4644390" y="3072587"/>
                </a:lnTo>
                <a:cubicBezTo>
                  <a:pt x="4644390" y="3045917"/>
                  <a:pt x="4641532" y="3026867"/>
                  <a:pt x="4635817" y="3015437"/>
                </a:cubicBezTo>
                <a:cubicBezTo>
                  <a:pt x="4630102" y="3004007"/>
                  <a:pt x="4619942" y="2996387"/>
                  <a:pt x="4605337" y="2992577"/>
                </a:cubicBezTo>
                <a:cubicBezTo>
                  <a:pt x="4590732" y="2988767"/>
                  <a:pt x="4566920" y="2986862"/>
                  <a:pt x="4533900" y="2986862"/>
                </a:cubicBezTo>
                <a:lnTo>
                  <a:pt x="4512945" y="2986862"/>
                </a:lnTo>
                <a:close/>
                <a:moveTo>
                  <a:pt x="2588895" y="2771597"/>
                </a:moveTo>
                <a:lnTo>
                  <a:pt x="3307080" y="2771597"/>
                </a:lnTo>
                <a:cubicBezTo>
                  <a:pt x="3385820" y="3061157"/>
                  <a:pt x="3440430" y="3273882"/>
                  <a:pt x="3470910" y="3409772"/>
                </a:cubicBezTo>
                <a:lnTo>
                  <a:pt x="3474720" y="3409772"/>
                </a:lnTo>
                <a:cubicBezTo>
                  <a:pt x="3487420" y="3350082"/>
                  <a:pt x="3513772" y="3244990"/>
                  <a:pt x="3553777" y="3094495"/>
                </a:cubicBezTo>
                <a:cubicBezTo>
                  <a:pt x="3593783" y="2944000"/>
                  <a:pt x="3624580" y="2836367"/>
                  <a:pt x="3646170" y="2771597"/>
                </a:cubicBezTo>
                <a:lnTo>
                  <a:pt x="4356735" y="2771597"/>
                </a:lnTo>
                <a:lnTo>
                  <a:pt x="4356735" y="2986862"/>
                </a:lnTo>
                <a:lnTo>
                  <a:pt x="4309110" y="2986862"/>
                </a:lnTo>
                <a:cubicBezTo>
                  <a:pt x="4276090" y="2986862"/>
                  <a:pt x="4254817" y="2991625"/>
                  <a:pt x="4245293" y="3001150"/>
                </a:cubicBezTo>
                <a:cubicBezTo>
                  <a:pt x="4235767" y="3010675"/>
                  <a:pt x="4231005" y="3028772"/>
                  <a:pt x="4231005" y="3055442"/>
                </a:cubicBezTo>
                <a:lnTo>
                  <a:pt x="4231005" y="3792677"/>
                </a:lnTo>
                <a:cubicBezTo>
                  <a:pt x="4231005" y="3823157"/>
                  <a:pt x="4232910" y="3844430"/>
                  <a:pt x="4236720" y="3856495"/>
                </a:cubicBezTo>
                <a:cubicBezTo>
                  <a:pt x="4240530" y="3868560"/>
                  <a:pt x="4249102" y="3876815"/>
                  <a:pt x="4262437" y="3881260"/>
                </a:cubicBezTo>
                <a:cubicBezTo>
                  <a:pt x="4275772" y="3885705"/>
                  <a:pt x="4298950" y="3887927"/>
                  <a:pt x="4331970" y="3887927"/>
                </a:cubicBezTo>
                <a:lnTo>
                  <a:pt x="4356735" y="3887927"/>
                </a:lnTo>
                <a:lnTo>
                  <a:pt x="4356735" y="4103192"/>
                </a:lnTo>
                <a:lnTo>
                  <a:pt x="3749040" y="4103192"/>
                </a:lnTo>
                <a:lnTo>
                  <a:pt x="3749040" y="3887927"/>
                </a:lnTo>
                <a:lnTo>
                  <a:pt x="3777615" y="3887927"/>
                </a:lnTo>
                <a:cubicBezTo>
                  <a:pt x="3818255" y="3887927"/>
                  <a:pt x="3843655" y="3882530"/>
                  <a:pt x="3853815" y="3871735"/>
                </a:cubicBezTo>
                <a:cubicBezTo>
                  <a:pt x="3863975" y="3860940"/>
                  <a:pt x="3869055" y="3839667"/>
                  <a:pt x="3869055" y="3807917"/>
                </a:cubicBezTo>
                <a:lnTo>
                  <a:pt x="3869055" y="2986862"/>
                </a:lnTo>
                <a:lnTo>
                  <a:pt x="3865245" y="2986862"/>
                </a:lnTo>
                <a:lnTo>
                  <a:pt x="3585210" y="3977462"/>
                </a:lnTo>
                <a:lnTo>
                  <a:pt x="3314700" y="3977462"/>
                </a:lnTo>
                <a:lnTo>
                  <a:pt x="3049905" y="2986862"/>
                </a:lnTo>
                <a:lnTo>
                  <a:pt x="3046095" y="2986862"/>
                </a:lnTo>
                <a:lnTo>
                  <a:pt x="3046095" y="3806012"/>
                </a:lnTo>
                <a:cubicBezTo>
                  <a:pt x="3046095" y="3833952"/>
                  <a:pt x="3048953" y="3853320"/>
                  <a:pt x="3054668" y="3864115"/>
                </a:cubicBezTo>
                <a:cubicBezTo>
                  <a:pt x="3060383" y="3874910"/>
                  <a:pt x="3070860" y="3881577"/>
                  <a:pt x="3086100" y="3884117"/>
                </a:cubicBezTo>
                <a:cubicBezTo>
                  <a:pt x="3101340" y="3886657"/>
                  <a:pt x="3128645" y="3887927"/>
                  <a:pt x="3168015" y="3887927"/>
                </a:cubicBezTo>
                <a:lnTo>
                  <a:pt x="3168015" y="4103192"/>
                </a:lnTo>
                <a:lnTo>
                  <a:pt x="2588895" y="4103192"/>
                </a:lnTo>
                <a:lnTo>
                  <a:pt x="2588895" y="3887927"/>
                </a:lnTo>
                <a:cubicBezTo>
                  <a:pt x="2633345" y="3887927"/>
                  <a:pt x="2663826" y="3886340"/>
                  <a:pt x="2680335" y="3883165"/>
                </a:cubicBezTo>
                <a:cubicBezTo>
                  <a:pt x="2696845" y="3879990"/>
                  <a:pt x="2707640" y="3872687"/>
                  <a:pt x="2712720" y="3861257"/>
                </a:cubicBezTo>
                <a:cubicBezTo>
                  <a:pt x="2717800" y="3849827"/>
                  <a:pt x="2720340" y="3828872"/>
                  <a:pt x="2720340" y="3798392"/>
                </a:cubicBezTo>
                <a:lnTo>
                  <a:pt x="2720340" y="3072587"/>
                </a:lnTo>
                <a:cubicBezTo>
                  <a:pt x="2720340" y="3045917"/>
                  <a:pt x="2717483" y="3026867"/>
                  <a:pt x="2711767" y="3015437"/>
                </a:cubicBezTo>
                <a:cubicBezTo>
                  <a:pt x="2706052" y="3004007"/>
                  <a:pt x="2695892" y="2996387"/>
                  <a:pt x="2681287" y="2992577"/>
                </a:cubicBezTo>
                <a:cubicBezTo>
                  <a:pt x="2666683" y="2988767"/>
                  <a:pt x="2642870" y="2986862"/>
                  <a:pt x="2609850" y="2986862"/>
                </a:cubicBezTo>
                <a:lnTo>
                  <a:pt x="2588895" y="2986862"/>
                </a:lnTo>
                <a:close/>
                <a:moveTo>
                  <a:pt x="1102995" y="2771597"/>
                </a:moveTo>
                <a:lnTo>
                  <a:pt x="1731645" y="2771597"/>
                </a:lnTo>
                <a:lnTo>
                  <a:pt x="1731645" y="2986862"/>
                </a:lnTo>
                <a:lnTo>
                  <a:pt x="1691640" y="2986862"/>
                </a:lnTo>
                <a:cubicBezTo>
                  <a:pt x="1656080" y="2986862"/>
                  <a:pt x="1632267" y="2991625"/>
                  <a:pt x="1620203" y="3001150"/>
                </a:cubicBezTo>
                <a:cubicBezTo>
                  <a:pt x="1608138" y="3010675"/>
                  <a:pt x="1602105" y="3031312"/>
                  <a:pt x="1602105" y="3063062"/>
                </a:cubicBezTo>
                <a:lnTo>
                  <a:pt x="1602105" y="3619322"/>
                </a:lnTo>
                <a:cubicBezTo>
                  <a:pt x="1602105" y="3692982"/>
                  <a:pt x="1615440" y="3751402"/>
                  <a:pt x="1642110" y="3794582"/>
                </a:cubicBezTo>
                <a:cubicBezTo>
                  <a:pt x="1668780" y="3837762"/>
                  <a:pt x="1722120" y="3859352"/>
                  <a:pt x="1802130" y="3859352"/>
                </a:cubicBezTo>
                <a:cubicBezTo>
                  <a:pt x="1883410" y="3859352"/>
                  <a:pt x="1937703" y="3836810"/>
                  <a:pt x="1965008" y="3791725"/>
                </a:cubicBezTo>
                <a:cubicBezTo>
                  <a:pt x="1992313" y="3746640"/>
                  <a:pt x="2005965" y="3689172"/>
                  <a:pt x="2005965" y="3619322"/>
                </a:cubicBezTo>
                <a:lnTo>
                  <a:pt x="2005965" y="3066872"/>
                </a:lnTo>
                <a:cubicBezTo>
                  <a:pt x="2005965" y="3036392"/>
                  <a:pt x="2000567" y="3015437"/>
                  <a:pt x="1989773" y="3004007"/>
                </a:cubicBezTo>
                <a:cubicBezTo>
                  <a:pt x="1978978" y="2992577"/>
                  <a:pt x="1957070" y="2986862"/>
                  <a:pt x="1924050" y="2986862"/>
                </a:cubicBezTo>
                <a:lnTo>
                  <a:pt x="1878330" y="2986862"/>
                </a:lnTo>
                <a:lnTo>
                  <a:pt x="1878330" y="2771597"/>
                </a:lnTo>
                <a:lnTo>
                  <a:pt x="2453640" y="2771597"/>
                </a:lnTo>
                <a:lnTo>
                  <a:pt x="2453640" y="2986862"/>
                </a:lnTo>
                <a:lnTo>
                  <a:pt x="2417445" y="2986862"/>
                </a:lnTo>
                <a:cubicBezTo>
                  <a:pt x="2380615" y="2986862"/>
                  <a:pt x="2356485" y="2990990"/>
                  <a:pt x="2345055" y="2999245"/>
                </a:cubicBezTo>
                <a:cubicBezTo>
                  <a:pt x="2333625" y="3007500"/>
                  <a:pt x="2327910" y="3026867"/>
                  <a:pt x="2327910" y="3057347"/>
                </a:cubicBezTo>
                <a:lnTo>
                  <a:pt x="2327910" y="3621227"/>
                </a:lnTo>
                <a:cubicBezTo>
                  <a:pt x="2327910" y="3799027"/>
                  <a:pt x="2284412" y="3930790"/>
                  <a:pt x="2197418" y="4016515"/>
                </a:cubicBezTo>
                <a:cubicBezTo>
                  <a:pt x="2110423" y="4102240"/>
                  <a:pt x="1976755" y="4145102"/>
                  <a:pt x="1796415" y="4145102"/>
                </a:cubicBezTo>
                <a:cubicBezTo>
                  <a:pt x="1602105" y="4145102"/>
                  <a:pt x="1459230" y="4101922"/>
                  <a:pt x="1367790" y="4015562"/>
                </a:cubicBezTo>
                <a:cubicBezTo>
                  <a:pt x="1276350" y="3929202"/>
                  <a:pt x="1230630" y="3799662"/>
                  <a:pt x="1230630" y="3626942"/>
                </a:cubicBezTo>
                <a:lnTo>
                  <a:pt x="1230630" y="3061157"/>
                </a:lnTo>
                <a:cubicBezTo>
                  <a:pt x="1230630" y="3033217"/>
                  <a:pt x="1225233" y="3013850"/>
                  <a:pt x="1214437" y="3003055"/>
                </a:cubicBezTo>
                <a:cubicBezTo>
                  <a:pt x="1203643" y="2992260"/>
                  <a:pt x="1183005" y="2986862"/>
                  <a:pt x="1152525" y="2986862"/>
                </a:cubicBezTo>
                <a:lnTo>
                  <a:pt x="1102995" y="2986862"/>
                </a:lnTo>
                <a:close/>
                <a:moveTo>
                  <a:pt x="481965" y="2727782"/>
                </a:moveTo>
                <a:cubicBezTo>
                  <a:pt x="636905" y="2727782"/>
                  <a:pt x="779145" y="2754452"/>
                  <a:pt x="908685" y="2807792"/>
                </a:cubicBezTo>
                <a:lnTo>
                  <a:pt x="908685" y="3173552"/>
                </a:lnTo>
                <a:lnTo>
                  <a:pt x="624840" y="3173552"/>
                </a:lnTo>
                <a:lnTo>
                  <a:pt x="624840" y="3085922"/>
                </a:lnTo>
                <a:cubicBezTo>
                  <a:pt x="624840" y="3033852"/>
                  <a:pt x="613410" y="2996387"/>
                  <a:pt x="590550" y="2973527"/>
                </a:cubicBezTo>
                <a:cubicBezTo>
                  <a:pt x="567690" y="2950667"/>
                  <a:pt x="533400" y="2939237"/>
                  <a:pt x="487680" y="2939237"/>
                </a:cubicBezTo>
                <a:cubicBezTo>
                  <a:pt x="438150" y="2939237"/>
                  <a:pt x="403225" y="2952890"/>
                  <a:pt x="382905" y="2980195"/>
                </a:cubicBezTo>
                <a:cubicBezTo>
                  <a:pt x="362585" y="3007500"/>
                  <a:pt x="352425" y="3035757"/>
                  <a:pt x="352425" y="3064967"/>
                </a:cubicBezTo>
                <a:cubicBezTo>
                  <a:pt x="352425" y="3092907"/>
                  <a:pt x="360998" y="3117672"/>
                  <a:pt x="378143" y="3139262"/>
                </a:cubicBezTo>
                <a:cubicBezTo>
                  <a:pt x="395288" y="3160852"/>
                  <a:pt x="418465" y="3180855"/>
                  <a:pt x="447675" y="3199270"/>
                </a:cubicBezTo>
                <a:cubicBezTo>
                  <a:pt x="476885" y="3217685"/>
                  <a:pt x="522605" y="3243402"/>
                  <a:pt x="584835" y="3276422"/>
                </a:cubicBezTo>
                <a:cubicBezTo>
                  <a:pt x="608965" y="3287852"/>
                  <a:pt x="631190" y="3299282"/>
                  <a:pt x="651510" y="3310712"/>
                </a:cubicBezTo>
                <a:cubicBezTo>
                  <a:pt x="722630" y="3348812"/>
                  <a:pt x="780098" y="3384372"/>
                  <a:pt x="823913" y="3417392"/>
                </a:cubicBezTo>
                <a:cubicBezTo>
                  <a:pt x="867728" y="3450412"/>
                  <a:pt x="903288" y="3492005"/>
                  <a:pt x="930592" y="3542170"/>
                </a:cubicBezTo>
                <a:cubicBezTo>
                  <a:pt x="957898" y="3592335"/>
                  <a:pt x="971550" y="3654247"/>
                  <a:pt x="971550" y="3727907"/>
                </a:cubicBezTo>
                <a:cubicBezTo>
                  <a:pt x="971550" y="3843477"/>
                  <a:pt x="932815" y="3939997"/>
                  <a:pt x="855345" y="4017467"/>
                </a:cubicBezTo>
                <a:cubicBezTo>
                  <a:pt x="813435" y="4059377"/>
                  <a:pt x="761682" y="4091127"/>
                  <a:pt x="700088" y="4112717"/>
                </a:cubicBezTo>
                <a:cubicBezTo>
                  <a:pt x="638493" y="4134307"/>
                  <a:pt x="558165" y="4145102"/>
                  <a:pt x="459105" y="4145102"/>
                </a:cubicBezTo>
                <a:cubicBezTo>
                  <a:pt x="291465" y="4145102"/>
                  <a:pt x="138430" y="4119067"/>
                  <a:pt x="0" y="4066997"/>
                </a:cubicBezTo>
                <a:lnTo>
                  <a:pt x="0" y="3659327"/>
                </a:lnTo>
                <a:lnTo>
                  <a:pt x="295275" y="3659327"/>
                </a:lnTo>
                <a:lnTo>
                  <a:pt x="295275" y="3737432"/>
                </a:lnTo>
                <a:cubicBezTo>
                  <a:pt x="295275" y="3856812"/>
                  <a:pt x="347345" y="3916502"/>
                  <a:pt x="451485" y="3916502"/>
                </a:cubicBezTo>
                <a:cubicBezTo>
                  <a:pt x="502285" y="3916502"/>
                  <a:pt x="539750" y="3903167"/>
                  <a:pt x="563880" y="3876497"/>
                </a:cubicBezTo>
                <a:cubicBezTo>
                  <a:pt x="588010" y="3849827"/>
                  <a:pt x="600075" y="3817442"/>
                  <a:pt x="600075" y="3779342"/>
                </a:cubicBezTo>
                <a:cubicBezTo>
                  <a:pt x="600075" y="3732352"/>
                  <a:pt x="585788" y="3695522"/>
                  <a:pt x="557213" y="3668852"/>
                </a:cubicBezTo>
                <a:cubicBezTo>
                  <a:pt x="528638" y="3642182"/>
                  <a:pt x="482600" y="3611702"/>
                  <a:pt x="419100" y="3577412"/>
                </a:cubicBezTo>
                <a:lnTo>
                  <a:pt x="342900" y="3535502"/>
                </a:lnTo>
                <a:cubicBezTo>
                  <a:pt x="273050" y="3494862"/>
                  <a:pt x="215900" y="3457715"/>
                  <a:pt x="171450" y="3424060"/>
                </a:cubicBezTo>
                <a:cubicBezTo>
                  <a:pt x="127000" y="3390405"/>
                  <a:pt x="87313" y="3346907"/>
                  <a:pt x="52388" y="3293567"/>
                </a:cubicBezTo>
                <a:cubicBezTo>
                  <a:pt x="17463" y="3240227"/>
                  <a:pt x="0" y="3177997"/>
                  <a:pt x="0" y="3106877"/>
                </a:cubicBezTo>
                <a:cubicBezTo>
                  <a:pt x="0" y="3053537"/>
                  <a:pt x="10478" y="3003372"/>
                  <a:pt x="31433" y="2956382"/>
                </a:cubicBezTo>
                <a:cubicBezTo>
                  <a:pt x="52388" y="2909392"/>
                  <a:pt x="80645" y="2870022"/>
                  <a:pt x="116205" y="2838272"/>
                </a:cubicBezTo>
                <a:cubicBezTo>
                  <a:pt x="159385" y="2798902"/>
                  <a:pt x="210503" y="2770645"/>
                  <a:pt x="269558" y="2753500"/>
                </a:cubicBezTo>
                <a:cubicBezTo>
                  <a:pt x="328613" y="2736355"/>
                  <a:pt x="399415" y="2727782"/>
                  <a:pt x="481965" y="2727782"/>
                </a:cubicBezTo>
                <a:close/>
                <a:moveTo>
                  <a:pt x="4772025" y="0"/>
                </a:moveTo>
                <a:lnTo>
                  <a:pt x="10690225" y="0"/>
                </a:lnTo>
                <a:lnTo>
                  <a:pt x="10690225" y="6858000"/>
                </a:lnTo>
                <a:lnTo>
                  <a:pt x="4772025" y="6858000"/>
                </a:lnTo>
                <a:cubicBezTo>
                  <a:pt x="5505450" y="5810250"/>
                  <a:pt x="5872163" y="5000625"/>
                  <a:pt x="6009680" y="4339828"/>
                </a:cubicBezTo>
                <a:lnTo>
                  <a:pt x="6050030" y="4103192"/>
                </a:lnTo>
                <a:lnTo>
                  <a:pt x="6280785" y="4103192"/>
                </a:lnTo>
                <a:lnTo>
                  <a:pt x="6280785" y="3887927"/>
                </a:lnTo>
                <a:lnTo>
                  <a:pt x="6256020" y="3887927"/>
                </a:lnTo>
                <a:cubicBezTo>
                  <a:pt x="6223000" y="3887927"/>
                  <a:pt x="6199822" y="3885705"/>
                  <a:pt x="6186488" y="3881260"/>
                </a:cubicBezTo>
                <a:cubicBezTo>
                  <a:pt x="6173153" y="3876815"/>
                  <a:pt x="6164580" y="3868560"/>
                  <a:pt x="6160770" y="3856495"/>
                </a:cubicBezTo>
                <a:cubicBezTo>
                  <a:pt x="6156960" y="3844430"/>
                  <a:pt x="6155055" y="3823157"/>
                  <a:pt x="6155055" y="3792677"/>
                </a:cubicBezTo>
                <a:lnTo>
                  <a:pt x="6155055" y="3055442"/>
                </a:lnTo>
                <a:cubicBezTo>
                  <a:pt x="6155055" y="3028772"/>
                  <a:pt x="6159817" y="3010675"/>
                  <a:pt x="6169342" y="3001150"/>
                </a:cubicBezTo>
                <a:cubicBezTo>
                  <a:pt x="6178867" y="2991625"/>
                  <a:pt x="6200140" y="2986862"/>
                  <a:pt x="6233160" y="2986862"/>
                </a:cubicBezTo>
                <a:lnTo>
                  <a:pt x="6280785" y="2986862"/>
                </a:lnTo>
                <a:lnTo>
                  <a:pt x="6280785" y="2771597"/>
                </a:lnTo>
                <a:lnTo>
                  <a:pt x="5893348" y="2771597"/>
                </a:lnTo>
                <a:lnTo>
                  <a:pt x="5872163" y="2714625"/>
                </a:lnTo>
                <a:cubicBezTo>
                  <a:pt x="5505450" y="1809750"/>
                  <a:pt x="4772025" y="1143000"/>
                  <a:pt x="47720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00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tuyen nguyen</dc:creator>
  <cp:lastModifiedBy>tuyen nguyen</cp:lastModifiedBy>
  <cp:revision>1</cp:revision>
  <dcterms:created xsi:type="dcterms:W3CDTF">2024-11-30T07:33:22Z</dcterms:created>
  <dcterms:modified xsi:type="dcterms:W3CDTF">2024-11-30T07:34:49Z</dcterms:modified>
</cp:coreProperties>
</file>

<file path=docProps/thumbnail.jpeg>
</file>